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D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31658-3E53-4416-A82D-FD015B3F95F2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6CB4-AB77-4589-B7DF-625206B9E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64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D6CB4-AB77-4589-B7DF-625206B9EC8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83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85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09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7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15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94120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397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15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3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09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73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1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035DB6-3635-4082-B6AE-E736587BC5A7}" type="datetimeFigureOut">
              <a:rPr lang="pl-PL" smtClean="0"/>
              <a:t>03.12.2020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876A47-6481-4C83-9B66-540465EACC8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3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3EA1A6-C2D1-46DE-A8DB-D1674E400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0479" y="2958739"/>
            <a:ext cx="4841965" cy="158278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600" dirty="0"/>
            </a:br>
            <a: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  <a:t>PROGRAM</a:t>
            </a: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  <a:t>WSPIERANIA RODZINY</a:t>
            </a: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  <a:t> W ŁODZI</a:t>
            </a: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  <a:t>NA LATA  </a:t>
            </a: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  <a:t>2021 – 2023</a:t>
            </a: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br>
              <a:rPr lang="pl-PL" sz="3600" dirty="0">
                <a:solidFill>
                  <a:srgbClr val="46D6DA"/>
                </a:solidFill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FFC000"/>
                </a:solidFill>
                <a:cs typeface="Arial" panose="020B0604020202020204" pitchFamily="34" charset="0"/>
              </a:rPr>
              <a:t>-PROJEKT-</a:t>
            </a:r>
            <a:b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br>
              <a:rPr lang="pl-PL" sz="2700" dirty="0">
                <a:solidFill>
                  <a:srgbClr val="00B0F0"/>
                </a:solidFill>
                <a:cs typeface="Arial" panose="020B0604020202020204" pitchFamily="34" charset="0"/>
              </a:rPr>
            </a:br>
            <a:br>
              <a:rPr lang="pl-PL" sz="27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pl-PL" sz="2700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B76BA8-AA82-44B5-BCCA-D28E90533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04" y="309631"/>
            <a:ext cx="2871633" cy="552518"/>
          </a:xfrm>
        </p:spPr>
        <p:txBody>
          <a:bodyPr>
            <a:noAutofit/>
          </a:bodyPr>
          <a:lstStyle/>
          <a:p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Miejski Ośrodek Pomocy Społecznej</a:t>
            </a:r>
            <a:b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w Łodzi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458B333-8D7C-4EF6-99B4-E0E74C1016B7}"/>
              </a:ext>
            </a:extLst>
          </p:cNvPr>
          <p:cNvSpPr txBox="1"/>
          <p:nvPr/>
        </p:nvSpPr>
        <p:spPr>
          <a:xfrm>
            <a:off x="707591" y="5017841"/>
            <a:ext cx="322868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Zarządzenie Nr 5681/VIII/20 Prezydenta Miasta Łodzi z dnia 19 listopada 2020 r. w sprawie przeprowadzenia konsultacji społecznych dotyczących projektu „Programu Wspierania Rodziny w Łodzi na lata 2021-2023</a:t>
            </a:r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22D368AE-2850-4B58-A95C-E448770E3F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7" t="8818" r="35809" b="66311"/>
          <a:stretch/>
        </p:blipFill>
        <p:spPr>
          <a:xfrm>
            <a:off x="11293416" y="6305481"/>
            <a:ext cx="647573" cy="5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1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8889B4-0BC9-4673-8A9C-5CCFA1D9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6791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rgbClr val="46D6DA"/>
                </a:solidFill>
              </a:rPr>
              <a:t>Program zawiera propozycje działań organizacji i instytucji działających na terenie miasta dla rodzin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FC4F33E-1B76-4E72-B52F-BF75FBCA0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439" y="1415608"/>
            <a:ext cx="7162799" cy="520930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55D55EB-378E-4A4A-8FB2-473D6AE48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2456" y="6275294"/>
            <a:ext cx="683708" cy="58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8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62FFC-6E14-4DE8-A514-C39953BB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453" y="741858"/>
            <a:ext cx="9687493" cy="778301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solidFill>
                  <a:srgbClr val="46D6DA"/>
                </a:solidFill>
              </a:rPr>
              <a:t>Jeśli możesz wesprzeć łódzkie rodziny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lub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masz pomysł jak pomóc rodzinom w wypełnianiu roli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opiekuńczo-wychowawczej</a:t>
            </a:r>
            <a:br>
              <a:rPr lang="pl-PL" sz="2400" dirty="0">
                <a:solidFill>
                  <a:srgbClr val="46D6DA"/>
                </a:solidFill>
              </a:rPr>
            </a:b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Weź udział w konsultacjach społecznych Projektu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Programu Wspierania Rodziny w łodzi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na lata 2021-2023 </a:t>
            </a:r>
            <a:br>
              <a:rPr lang="pl-PL" sz="2400" dirty="0">
                <a:solidFill>
                  <a:srgbClr val="46D6DA"/>
                </a:solidFill>
              </a:rPr>
            </a:br>
            <a:br>
              <a:rPr lang="pl-PL" sz="2400" dirty="0">
                <a:solidFill>
                  <a:srgbClr val="46D6DA"/>
                </a:solidFill>
              </a:rPr>
            </a:b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FFC000"/>
                </a:solidFill>
              </a:rPr>
              <a:t>W </a:t>
            </a:r>
            <a:r>
              <a:rPr lang="pl-PL" sz="3200" dirty="0">
                <a:solidFill>
                  <a:srgbClr val="FFC000"/>
                </a:solidFill>
              </a:rPr>
              <a:t>terminie</a:t>
            </a:r>
            <a:br>
              <a:rPr lang="pl-PL" sz="3200" dirty="0">
                <a:solidFill>
                  <a:srgbClr val="46D6DA"/>
                </a:solidFill>
              </a:rPr>
            </a:br>
            <a:r>
              <a:rPr lang="pl-PL" sz="3200" dirty="0">
                <a:solidFill>
                  <a:srgbClr val="FFC000"/>
                </a:solidFill>
              </a:rPr>
              <a:t>od 27 listopada 2020 r. </a:t>
            </a:r>
            <a:br>
              <a:rPr lang="pl-PL" sz="3200" dirty="0">
                <a:solidFill>
                  <a:srgbClr val="FFC000"/>
                </a:solidFill>
              </a:rPr>
            </a:br>
            <a:r>
              <a:rPr lang="pl-PL" sz="3200" dirty="0">
                <a:solidFill>
                  <a:srgbClr val="FFC000"/>
                </a:solidFill>
              </a:rPr>
              <a:t>Do 10 grudnia 2020 r.</a:t>
            </a:r>
            <a:br>
              <a:rPr lang="pl-PL" sz="3200" dirty="0">
                <a:solidFill>
                  <a:srgbClr val="FFC000"/>
                </a:solidFill>
              </a:rPr>
            </a:br>
            <a:br>
              <a:rPr lang="pl-PL" sz="3200" dirty="0">
                <a:solidFill>
                  <a:srgbClr val="FFC000"/>
                </a:solidFill>
              </a:rPr>
            </a:br>
            <a:r>
              <a:rPr lang="pl-PL" sz="3200" dirty="0">
                <a:solidFill>
                  <a:srgbClr val="FFC000"/>
                </a:solidFill>
              </a:rPr>
              <a:t>Zgłoszenia wyłącznie na formularzu konsultacyjnym</a:t>
            </a:r>
            <a:br>
              <a:rPr lang="pl-PL" sz="3200" dirty="0">
                <a:solidFill>
                  <a:srgbClr val="FFC000"/>
                </a:solidFill>
              </a:rPr>
            </a:br>
            <a:br>
              <a:rPr lang="pl-PL" sz="2400" dirty="0">
                <a:solidFill>
                  <a:srgbClr val="46D6DA"/>
                </a:solidFill>
              </a:rPr>
            </a:br>
            <a:br>
              <a:rPr lang="pl-PL" sz="2400" dirty="0">
                <a:solidFill>
                  <a:srgbClr val="46D6DA"/>
                </a:solidFill>
              </a:rPr>
            </a:br>
            <a:endParaRPr lang="pl-PL" sz="2400" dirty="0">
              <a:solidFill>
                <a:srgbClr val="46D6DA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BF28FCA-DC0A-41C6-8471-BE23B722E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7" t="8818" r="35809" b="66311"/>
          <a:stretch/>
        </p:blipFill>
        <p:spPr>
          <a:xfrm>
            <a:off x="11287120" y="6338353"/>
            <a:ext cx="609046" cy="51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0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5C09F7-D133-4A78-91AF-04FF23CE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C000"/>
                </a:solidFill>
              </a:rPr>
              <a:t>Gdzie pobrać formularz konsultacyjny: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39875D7-0C06-4E0A-8C98-0A2A9396A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2662517"/>
            <a:ext cx="4800600" cy="36195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46D6DA"/>
                </a:solidFill>
              </a:rPr>
              <a:t>Na stronie Biuletynu Informacji Publicznej UMŁ</a:t>
            </a:r>
          </a:p>
          <a:p>
            <a:r>
              <a:rPr lang="pl-PL" sz="2400" dirty="0">
                <a:solidFill>
                  <a:srgbClr val="46D6DA"/>
                </a:solidFill>
              </a:rPr>
              <a:t>Na stronie internetowej UMŁ</a:t>
            </a:r>
          </a:p>
          <a:p>
            <a:r>
              <a:rPr lang="pl-PL" sz="2400" dirty="0">
                <a:solidFill>
                  <a:srgbClr val="46D6DA"/>
                </a:solidFill>
              </a:rPr>
              <a:t>W siedzibie Miejskiego Ośrodka pomocy społecznej w Łodzi przy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46D6DA"/>
                </a:solidFill>
              </a:rPr>
              <a:t>   ul. Kilińskiego 102/102a –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   sekretariat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FB1D6A-F95D-4E16-8825-8CB551565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2662517"/>
            <a:ext cx="4800600" cy="36195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46D6DA"/>
                </a:solidFill>
              </a:rPr>
              <a:t>Jeśli masz pytania zadzwoń pod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46D6DA"/>
                </a:solidFill>
              </a:rPr>
              <a:t>    nr telefonu: 042 685 43 51</a:t>
            </a:r>
          </a:p>
          <a:p>
            <a:r>
              <a:rPr lang="pl-PL" sz="2400" dirty="0">
                <a:solidFill>
                  <a:srgbClr val="46D6DA"/>
                </a:solidFill>
              </a:rPr>
              <a:t>lub napisz mail na adres: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46D6DA"/>
                </a:solidFill>
              </a:rPr>
              <a:t>    wkn@mops.lodz.pl</a:t>
            </a:r>
          </a:p>
          <a:p>
            <a:endParaRPr lang="pl-PL" sz="2400" dirty="0">
              <a:solidFill>
                <a:srgbClr val="46D6DA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46D6DA"/>
              </a:solidFill>
            </a:endParaRP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01294C1-6245-4543-9EA6-E02006121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5503" y="6339795"/>
            <a:ext cx="609653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2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02487B-48B6-4EF8-8BDC-B80AD1E3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611" y="382385"/>
            <a:ext cx="9126071" cy="1492132"/>
          </a:xfrm>
        </p:spPr>
        <p:txBody>
          <a:bodyPr/>
          <a:lstStyle/>
          <a:p>
            <a:pPr algn="r"/>
            <a:r>
              <a:rPr lang="pl-PL" dirty="0">
                <a:solidFill>
                  <a:srgbClr val="FFC000"/>
                </a:solidFill>
              </a:rPr>
              <a:t>Gdzie złożyć formularz konsultacyjny: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538AFF-955F-4DC2-AE15-D7B6D7714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38700" cy="3619500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rgbClr val="46D6DA"/>
                </a:solidFill>
              </a:rPr>
              <a:t>W siedzibie Miejskiego Ośrodka Pomocy Społecznej w Łodzi przy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ul. Kilińskiego 102/102a – </a:t>
            </a:r>
            <a:r>
              <a:rPr lang="pl-PL" sz="2400" dirty="0" err="1">
                <a:solidFill>
                  <a:srgbClr val="46D6DA"/>
                </a:solidFill>
              </a:rPr>
              <a:t>wrzutnia</a:t>
            </a:r>
            <a:r>
              <a:rPr lang="pl-PL" sz="2400" dirty="0">
                <a:solidFill>
                  <a:srgbClr val="46D6DA"/>
                </a:solidFill>
              </a:rPr>
              <a:t> w portierni</a:t>
            </a:r>
          </a:p>
          <a:p>
            <a:pPr algn="just"/>
            <a:r>
              <a:rPr lang="pl-PL" sz="2400" dirty="0">
                <a:solidFill>
                  <a:srgbClr val="46D6DA"/>
                </a:solidFill>
              </a:rPr>
              <a:t>Wysłać drogą korespondencyjną </a:t>
            </a:r>
            <a:br>
              <a:rPr lang="pl-PL" sz="2400" dirty="0">
                <a:solidFill>
                  <a:srgbClr val="46D6DA"/>
                </a:solidFill>
              </a:rPr>
            </a:br>
            <a:r>
              <a:rPr lang="pl-PL" sz="2400" dirty="0">
                <a:solidFill>
                  <a:srgbClr val="46D6DA"/>
                </a:solidFill>
              </a:rPr>
              <a:t>na adres: Miejski Ośrodek Pomocy Społecznej w Łodzi, ul. Kilińskiego 102/102a, 90-012 Łódź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33C032-D71E-48EB-A71B-02D767773E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sz="2400" dirty="0">
                <a:solidFill>
                  <a:srgbClr val="46D6DA"/>
                </a:solidFill>
              </a:rPr>
              <a:t>Przesłać drogą elektroniczną na adres: </a:t>
            </a:r>
            <a:r>
              <a:rPr lang="pl-PL" sz="2800" dirty="0">
                <a:solidFill>
                  <a:srgbClr val="46D6DA"/>
                </a:solidFill>
              </a:rPr>
              <a:t>wkn@mops.lodz.pl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BF5405A-838E-4380-ABCC-AAA43A854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574" y="6339795"/>
            <a:ext cx="609653" cy="51820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243083B-50A6-44CB-AC8B-83819DCB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796" y="4174086"/>
            <a:ext cx="5127180" cy="1731414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E364139-F2EE-4B15-B329-291290F17E42}"/>
              </a:ext>
            </a:extLst>
          </p:cNvPr>
          <p:cNvSpPr txBox="1"/>
          <p:nvPr/>
        </p:nvSpPr>
        <p:spPr>
          <a:xfrm>
            <a:off x="4606834" y="6598897"/>
            <a:ext cx="29783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1" dirty="0">
                <a:solidFill>
                  <a:srgbClr val="46D6DA"/>
                </a:solidFill>
              </a:rPr>
              <a:t>Miejski Ośrodek Pomocy Społecznej w Łodzi</a:t>
            </a:r>
          </a:p>
        </p:txBody>
      </p:sp>
    </p:spTree>
    <p:extLst>
      <p:ext uri="{BB962C8B-B14F-4D97-AF65-F5344CB8AC3E}">
        <p14:creationId xmlns:p14="http://schemas.microsoft.com/office/powerpoint/2010/main" val="3475859172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125</TotalTime>
  <Words>266</Words>
  <Application>Microsoft Office PowerPoint</Application>
  <PresentationFormat>Panoramiczny</PresentationFormat>
  <Paragraphs>21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Znaczek</vt:lpstr>
      <vt:lpstr> PROGRAM WSPIERANIA RODZINY  W ŁODZI NA LATA   2021 – 2023  -PROJEKT-   </vt:lpstr>
      <vt:lpstr>Program zawiera propozycje działań organizacji i instytucji działających na terenie miasta dla rodzin</vt:lpstr>
      <vt:lpstr>Jeśli możesz wesprzeć łódzkie rodziny lub  masz pomysł jak pomóc rodzinom w wypełnianiu roli  opiekuńczo-wychowawczej  Weź udział w konsultacjach społecznych Projektu  Programu Wspierania Rodziny w łodzi  na lata 2021-2023    W terminie od 27 listopada 2020 r.  Do 10 grudnia 2020 r.  Zgłoszenia wyłącznie na formularzu konsultacyjnym   </vt:lpstr>
      <vt:lpstr>Gdzie pobrać formularz konsultacyjny:</vt:lpstr>
      <vt:lpstr>Gdzie złożyć formularz konsultacyjny: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WSPIERANIA RODZINY W ŁODZI NA LATA  2021 – 2023</dc:title>
  <dc:creator>katar</dc:creator>
  <cp:lastModifiedBy>katros</cp:lastModifiedBy>
  <cp:revision>17</cp:revision>
  <dcterms:created xsi:type="dcterms:W3CDTF">2020-12-02T11:47:02Z</dcterms:created>
  <dcterms:modified xsi:type="dcterms:W3CDTF">2020-12-03T12:13:30Z</dcterms:modified>
</cp:coreProperties>
</file>